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4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7B093-11B4-4A3F-8224-2738C3B13D73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A136A-0D03-4FD4-B65B-02423DB7F4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381328"/>
            <a:ext cx="8305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600" dirty="0"/>
              <a:t>Т</a:t>
            </a:r>
            <a:r>
              <a:rPr lang="kk-KZ" sz="2600" dirty="0" smtClean="0"/>
              <a:t>ворческая </a:t>
            </a:r>
            <a:r>
              <a:rPr lang="kk-KZ" sz="2600" dirty="0"/>
              <a:t>группа</a:t>
            </a:r>
            <a:r>
              <a:rPr lang="ru-RU" sz="2600" dirty="0"/>
              <a:t> студентов и </a:t>
            </a:r>
            <a:r>
              <a:rPr lang="ru-RU" sz="2600" dirty="0" err="1"/>
              <a:t>преподава</a:t>
            </a:r>
            <a:r>
              <a:rPr lang="kk-KZ" sz="2600" dirty="0"/>
              <a:t>т</a:t>
            </a:r>
            <a:r>
              <a:rPr lang="ru-RU" sz="2600" dirty="0"/>
              <a:t>елей </a:t>
            </a:r>
            <a:r>
              <a:rPr lang="kk-KZ" sz="2600" dirty="0"/>
              <a:t>КЭУК </a:t>
            </a:r>
            <a:r>
              <a:rPr lang="kk-KZ" sz="2600" dirty="0" smtClean="0"/>
              <a:t>                                      в г. Жезказган</a:t>
            </a:r>
            <a:endParaRPr lang="ru-RU" sz="2600" dirty="0"/>
          </a:p>
        </p:txBody>
      </p:sp>
      <p:pic>
        <p:nvPicPr>
          <p:cNvPr id="2051" name="Picture 3" descr="G:\фотки с жеза\Jezkazgan\DSC05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28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Хореографический ансамбль «</a:t>
            </a:r>
            <a:r>
              <a:rPr lang="ru-RU" sz="3200" dirty="0" err="1" smtClean="0"/>
              <a:t>Жайна</a:t>
            </a:r>
            <a:r>
              <a:rPr lang="ru-RU" sz="3200" dirty="0" smtClean="0"/>
              <a:t>» в </a:t>
            </a:r>
            <a:r>
              <a:rPr lang="ru-RU" sz="3200" dirty="0" err="1" smtClean="0"/>
              <a:t>г.Сатпаев</a:t>
            </a:r>
            <a:endParaRPr lang="ru-RU" sz="3200" dirty="0"/>
          </a:p>
        </p:txBody>
      </p:sp>
      <p:pic>
        <p:nvPicPr>
          <p:cNvPr id="4098" name="Picture 2" descr="G:\На сайт Жезказган\DSC01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36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Вручение благодарственных писем </a:t>
            </a:r>
            <a:r>
              <a:rPr lang="ru-RU" sz="2800" dirty="0" smtClean="0"/>
              <a:t>родителям студентов г. </a:t>
            </a:r>
            <a:r>
              <a:rPr lang="ru-RU" sz="2800" dirty="0" err="1" smtClean="0"/>
              <a:t>Жезказган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kk-KZ" sz="2800" dirty="0"/>
              <a:t>Вручает</a:t>
            </a:r>
            <a:r>
              <a:rPr lang="ru-RU" sz="2800" dirty="0"/>
              <a:t> декан факультета Бизнеса и права, профессор </a:t>
            </a:r>
            <a:r>
              <a:rPr lang="ru-RU" sz="2800" dirty="0" err="1"/>
              <a:t>Момышева</a:t>
            </a:r>
            <a:r>
              <a:rPr lang="ru-RU" sz="2800" dirty="0"/>
              <a:t> Ф.С.</a:t>
            </a:r>
          </a:p>
        </p:txBody>
      </p:sp>
      <p:pic>
        <p:nvPicPr>
          <p:cNvPr id="8194" name="Picture 2" descr="G:\На сайт Жезказган\DSC05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321"/>
            <a:ext cx="87129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77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Творческая группа студентов в г. </a:t>
            </a:r>
            <a:r>
              <a:rPr lang="ru-RU" sz="3200" dirty="0" err="1" smtClean="0"/>
              <a:t>Сатпаев</a:t>
            </a:r>
            <a:endParaRPr lang="ru-RU" sz="3200" dirty="0"/>
          </a:p>
        </p:txBody>
      </p:sp>
      <p:pic>
        <p:nvPicPr>
          <p:cNvPr id="3074" name="Picture 2" descr="G:\На сайт Жезказган\DSC01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9"/>
            <a:ext cx="8568953" cy="56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374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46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Творческая группа студентов и преподавателей КЭУК                                       в г. Жезказган</vt:lpstr>
      <vt:lpstr>Хореографический ансамбль «Жайна» в г.Сатпаев</vt:lpstr>
      <vt:lpstr>Вручение благодарственных писем родителям студентов г. Жезказган. Вручает декан факультета Бизнеса и права, профессор Момышева Ф.С.</vt:lpstr>
      <vt:lpstr>Творческая группа студентов в г. Сатпаев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Аян</dc:creator>
  <cp:lastModifiedBy>Valued eMachines Customer</cp:lastModifiedBy>
  <cp:revision>11</cp:revision>
  <dcterms:created xsi:type="dcterms:W3CDTF">2012-03-26T06:58:26Z</dcterms:created>
  <dcterms:modified xsi:type="dcterms:W3CDTF">2012-03-26T10:43:17Z</dcterms:modified>
</cp:coreProperties>
</file>